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>
        <p:scale>
          <a:sx n="113" d="100"/>
          <a:sy n="113" d="100"/>
        </p:scale>
        <p:origin x="-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459F-8937-7D42-9138-D5E13B4B1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BBF15-CCBF-B146-A023-DBAA3495B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DD0EE-C995-B544-9187-B2460079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EE608-CF7E-D146-9F57-57D5604CC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68A3A-8F44-2943-866C-B49736A8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5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5DAF-664D-9E4F-9815-E5FF0CC4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94D5B-2F7B-1643-A77E-8C98D3AEE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8CF62-3905-CF4F-8A78-0CEA65027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2820F-8C34-384C-A9D2-99DDFC28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49531-3262-7344-96AF-F1112FC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0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ED5C7-0BD6-CF4A-A994-076304908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FED21-390B-B34F-8780-F141C1A18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4259A-EEE8-F644-B879-0AA7CC34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482C9-6F2D-0B4D-9717-AB086F39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2E3A9-4C39-8445-B325-AB535A2D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1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3DDB-0F0A-104A-841D-F2B593CB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089C5-28CA-5D48-8971-9FF605BD2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C22E-25CA-7141-9BA1-A876BFD6E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20328-5DEA-FF49-A30C-310D043F2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8107-C8CD-6F43-B4CA-FE00B2C3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5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1749-1E19-984D-9178-FCC83C0F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61DE5-8BFE-8B42-9C5A-51626B372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F7CF-C294-844A-963F-6B737693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6845-B944-2948-B200-94DA9A6B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B54BC-46FE-1E41-8CB7-1890DDF9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8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D7A17-96D6-384D-AE61-08712F72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D5EC-C191-3443-9D9C-397E38D28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6C0E0-0C2E-D240-B9FB-84CE6025F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5F15E-86C0-B442-99A7-DEF13169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A61EA-B484-A84B-A63D-3DED5A57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B0E4E-E518-894A-BB54-758D2172F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59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75AE-3D03-8842-8347-01AE1AFD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6AD34-136E-8A48-9A1F-DC1DF9DEF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6AD14-01AD-134F-948A-FE55A4DE2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71194-E37C-ED4B-97B3-2250ADB87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CBB37-B266-1943-B0AD-EDBD462D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B9E1D-10BA-0943-9901-D3E06386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BB63EC-F3A7-8E49-BE2F-4C7AAD903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712C8B-3280-A940-A549-05B66601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5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D4B2-D2C2-8F4E-8277-FC224695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E8BBE-7A0C-404F-A483-8F24CDD67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D07BF-8269-1242-B291-88010FE7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8E045-FEB1-CA45-B85F-31BD4BC4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3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E0D09-80AA-C84A-9557-3ADCE659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63E1F-7893-7D4D-8CF1-893A5CA6D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B6C7-3840-FE40-8E69-48E53C07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B38B-1FFE-9242-BD20-D8F93D40F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5A5F1-21C7-974E-83A9-B9DDB22FE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6564C-A600-A34E-A157-149BE6C8B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63603-E6B6-EA42-82CC-02BC11FED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B2897-CAAC-2D46-BBCC-0F32F76EA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5EBE9-E30A-A54E-BD2C-50E7788A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6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54FA-8AC2-7645-83F7-5E3BFDD3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E2CD19-2C27-724F-B9EA-5A42F4AF9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0D318-FF31-574D-BDD8-AC0B47468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44754-36C3-6548-8C66-BDD58CD4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DAD7B-565D-EA4C-8738-F215BCF9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CDABE-4FCE-7A4A-AB45-8674BC7E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6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F6097-8E7F-9D4F-8314-DE784164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C9FEE-F15B-4E4B-9752-C250520EF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A0DF7-7FAE-8647-8DB6-E6F722124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7B543-3336-C248-A3C3-74227E32C74F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C70E8-F70D-3F45-9DB5-44ECD517D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BB93-40D9-8942-AC7A-748C5B99E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174D1-58AA-BE40-A3B6-7888DDF2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A25882A-0C77-5D4D-B673-DD707D6C473C}"/>
              </a:ext>
            </a:extLst>
          </p:cNvPr>
          <p:cNvGrpSpPr/>
          <p:nvPr/>
        </p:nvGrpSpPr>
        <p:grpSpPr>
          <a:xfrm>
            <a:off x="1886681" y="-207614"/>
            <a:ext cx="7620000" cy="7569222"/>
            <a:chOff x="1894115" y="-21760"/>
            <a:chExt cx="7620000" cy="75692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9FB6DC-1147-624C-B4E3-21AF8C7AA60E}"/>
                </a:ext>
              </a:extLst>
            </p:cNvPr>
            <p:cNvGrpSpPr/>
            <p:nvPr/>
          </p:nvGrpSpPr>
          <p:grpSpPr>
            <a:xfrm>
              <a:off x="1894115" y="2557463"/>
              <a:ext cx="7620000" cy="4989999"/>
              <a:chOff x="1894115" y="2557463"/>
              <a:chExt cx="7620000" cy="498999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44853E1-A045-ED49-9928-E37736B2E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4115" y="2557463"/>
                <a:ext cx="7620000" cy="21717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496B2F2-049C-9142-8810-4EB3B55F8B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569"/>
              <a:stretch/>
            </p:blipFill>
            <p:spPr>
              <a:xfrm>
                <a:off x="1894115" y="4729163"/>
                <a:ext cx="7620000" cy="2818299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81A23C-CC28-6846-B3D4-F8EFC2E74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7778"/>
            <a:stretch/>
          </p:blipFill>
          <p:spPr>
            <a:xfrm>
              <a:off x="1894115" y="-21760"/>
              <a:ext cx="7620000" cy="2579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64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2019-07-05T17:34:54Z</dcterms:created>
  <dcterms:modified xsi:type="dcterms:W3CDTF">2019-07-05T21:18:26Z</dcterms:modified>
</cp:coreProperties>
</file>